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0667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573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4711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7517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3511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907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1102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235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8376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0627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281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FBC32-EF7E-4A76-8401-89E9A576AECC}" type="datetimeFigureOut">
              <a:rPr lang="ko-KR" altLang="en-US" smtClean="0"/>
              <a:t>2012-08-15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7AD1F-99CF-45B6-9521-0D87DF50002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0484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deproject.com/Articles/10472/Add-Build-Date-and-Autoincrement-Build-Number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VC6</a:t>
            </a:r>
            <a:r>
              <a:rPr lang="ko-KR" altLang="en-US" dirty="0" smtClean="0"/>
              <a:t>용 자동 </a:t>
            </a:r>
            <a:r>
              <a:rPr lang="ko-KR" altLang="en-US" dirty="0" err="1" smtClean="0"/>
              <a:t>빌드넘버</a:t>
            </a:r>
            <a:r>
              <a:rPr lang="ko-KR" altLang="en-US" dirty="0" smtClean="0"/>
              <a:t> 증가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8069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makeversion.exe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hlinkClick r:id="rId2"/>
              </a:rPr>
              <a:t>http://www.codeproject.com/Articles/10472/Add-Build-Date-and-Autoincrement-Build-Number</a:t>
            </a:r>
            <a:endParaRPr lang="en-US" altLang="ko-KR" dirty="0" smtClean="0"/>
          </a:p>
          <a:p>
            <a:r>
              <a:rPr lang="ko-KR" altLang="en-US" dirty="0" smtClean="0"/>
              <a:t>위 링크에서 </a:t>
            </a:r>
            <a:r>
              <a:rPr lang="en-US" altLang="ko-KR" dirty="0" smtClean="0"/>
              <a:t>“makeversion.exe” </a:t>
            </a:r>
            <a:r>
              <a:rPr lang="ko-KR" altLang="en-US" dirty="0" smtClean="0"/>
              <a:t>프로그램 다운로드</a:t>
            </a:r>
            <a:r>
              <a:rPr lang="en-US" altLang="ko-KR" dirty="0" smtClean="0"/>
              <a:t>.</a:t>
            </a:r>
            <a:endParaRPr lang="en-US" altLang="ko-KR" dirty="0"/>
          </a:p>
          <a:p>
            <a:r>
              <a:rPr lang="ko-KR" altLang="en-US" dirty="0" smtClean="0"/>
              <a:t>본 문서와 같이 동봉된 실행파일 사용</a:t>
            </a:r>
            <a:r>
              <a:rPr lang="en-US" altLang="ko-KR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38552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Project.rc</a:t>
            </a:r>
            <a:r>
              <a:rPr lang="en-US" altLang="ko-KR" dirty="0" smtClean="0"/>
              <a:t> </a:t>
            </a:r>
            <a:r>
              <a:rPr lang="ko-KR" altLang="en-US" dirty="0" smtClean="0"/>
              <a:t>파일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1100" dirty="0" smtClean="0"/>
              <a:t>방법</a:t>
            </a:r>
            <a:r>
              <a:rPr lang="en-US" altLang="ko-KR" sz="1100" dirty="0" smtClean="0"/>
              <a:t> 1. </a:t>
            </a:r>
            <a:r>
              <a:rPr lang="ko-KR" altLang="en-US" sz="1100" dirty="0" smtClean="0"/>
              <a:t>프로젝트의 리소스 탭에 </a:t>
            </a:r>
            <a:r>
              <a:rPr lang="en-US" altLang="ko-KR" sz="1100" dirty="0" smtClean="0"/>
              <a:t>“Version” -&gt; VS_VERSION_INFO </a:t>
            </a:r>
            <a:r>
              <a:rPr lang="ko-KR" altLang="en-US" sz="1100" dirty="0" smtClean="0"/>
              <a:t>제거</a:t>
            </a:r>
            <a:endParaRPr lang="en-US" altLang="ko-KR" sz="1100" dirty="0" smtClean="0"/>
          </a:p>
          <a:p>
            <a:r>
              <a:rPr lang="ko-KR" altLang="en-US" sz="1100" dirty="0" smtClean="0"/>
              <a:t>방법</a:t>
            </a:r>
            <a:r>
              <a:rPr lang="en-US" altLang="ko-KR" sz="1100" dirty="0" smtClean="0"/>
              <a:t> </a:t>
            </a:r>
            <a:r>
              <a:rPr lang="en-US" altLang="ko-KR" sz="1100" dirty="0" smtClean="0"/>
              <a:t>2. </a:t>
            </a:r>
            <a:r>
              <a:rPr lang="ko-KR" altLang="en-US" sz="1100" dirty="0" smtClean="0"/>
              <a:t>혹은</a:t>
            </a:r>
            <a:r>
              <a:rPr lang="en-US" altLang="ko-KR" sz="1100" dirty="0" smtClean="0"/>
              <a:t> “</a:t>
            </a:r>
            <a:r>
              <a:rPr lang="en-US" altLang="ko-KR" sz="1100" dirty="0" err="1" smtClean="0"/>
              <a:t>Project.rc</a:t>
            </a:r>
            <a:r>
              <a:rPr lang="en-US" altLang="ko-KR" sz="1100" dirty="0" smtClean="0"/>
              <a:t>” </a:t>
            </a:r>
            <a:r>
              <a:rPr lang="ko-KR" altLang="en-US" sz="1100" dirty="0" smtClean="0"/>
              <a:t>파일을 메모장으로 열어 다음 내용 삭제</a:t>
            </a:r>
            <a:r>
              <a:rPr lang="en-US" altLang="ko-KR" sz="1100" dirty="0" smtClean="0"/>
              <a:t>.</a:t>
            </a:r>
            <a:endParaRPr lang="ko-KR" alt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2132856"/>
            <a:ext cx="4680520" cy="403187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800" dirty="0"/>
              <a:t>/////////////////////////////////////////////////////////////////////////////</a:t>
            </a:r>
            <a:br>
              <a:rPr lang="en-US" altLang="ko-KR" sz="800" dirty="0"/>
            </a:br>
            <a:r>
              <a:rPr lang="en-US" altLang="ko-KR" sz="800" dirty="0"/>
              <a:t>//</a:t>
            </a:r>
            <a:br>
              <a:rPr lang="en-US" altLang="ko-KR" sz="800" dirty="0"/>
            </a:br>
            <a:r>
              <a:rPr lang="en-US" altLang="ko-KR" sz="800" dirty="0"/>
              <a:t>// Version</a:t>
            </a:r>
            <a:br>
              <a:rPr lang="en-US" altLang="ko-KR" sz="800" dirty="0"/>
            </a:br>
            <a:r>
              <a:rPr lang="en-US" altLang="ko-KR" sz="800" dirty="0"/>
              <a:t>//</a:t>
            </a:r>
          </a:p>
          <a:p>
            <a:r>
              <a:rPr lang="en-US" altLang="ko-KR" sz="800" dirty="0"/>
              <a:t>VS_VERSION_INFO VERSIONINFO</a:t>
            </a:r>
            <a:br>
              <a:rPr lang="en-US" altLang="ko-KR" sz="800" dirty="0"/>
            </a:br>
            <a:r>
              <a:rPr lang="en-US" altLang="ko-KR" sz="800" dirty="0"/>
              <a:t> FILEVERSION 1,0,0,1</a:t>
            </a:r>
            <a:br>
              <a:rPr lang="en-US" altLang="ko-KR" sz="800" dirty="0"/>
            </a:br>
            <a:r>
              <a:rPr lang="en-US" altLang="ko-KR" sz="800" dirty="0"/>
              <a:t> PRODUCTVERSION 1,0,0,1</a:t>
            </a:r>
            <a:br>
              <a:rPr lang="en-US" altLang="ko-KR" sz="800" dirty="0"/>
            </a:br>
            <a:r>
              <a:rPr lang="en-US" altLang="ko-KR" sz="800" dirty="0"/>
              <a:t> FILEFLAGSMASK 0x17L</a:t>
            </a:r>
            <a:br>
              <a:rPr lang="en-US" altLang="ko-KR" sz="800" dirty="0"/>
            </a:br>
            <a:r>
              <a:rPr lang="en-US" altLang="ko-KR" sz="800" dirty="0"/>
              <a:t>#</a:t>
            </a:r>
            <a:r>
              <a:rPr lang="en-US" altLang="ko-KR" sz="800" dirty="0" err="1"/>
              <a:t>ifdef</a:t>
            </a:r>
            <a:r>
              <a:rPr lang="en-US" altLang="ko-KR" sz="800" dirty="0"/>
              <a:t> _DEBUG</a:t>
            </a:r>
            <a:br>
              <a:rPr lang="en-US" altLang="ko-KR" sz="800" dirty="0"/>
            </a:br>
            <a:r>
              <a:rPr lang="en-US" altLang="ko-KR" sz="800" dirty="0"/>
              <a:t> FILEFLAGS 0x1L</a:t>
            </a:r>
            <a:br>
              <a:rPr lang="en-US" altLang="ko-KR" sz="800" dirty="0"/>
            </a:br>
            <a:r>
              <a:rPr lang="en-US" altLang="ko-KR" sz="800" dirty="0"/>
              <a:t>#else</a:t>
            </a:r>
            <a:br>
              <a:rPr lang="en-US" altLang="ko-KR" sz="800" dirty="0"/>
            </a:br>
            <a:r>
              <a:rPr lang="en-US" altLang="ko-KR" sz="800" dirty="0"/>
              <a:t> FILEFLAGS 0x0L</a:t>
            </a:r>
            <a:br>
              <a:rPr lang="en-US" altLang="ko-KR" sz="800" dirty="0"/>
            </a:br>
            <a:r>
              <a:rPr lang="en-US" altLang="ko-KR" sz="800" dirty="0"/>
              <a:t>#</a:t>
            </a:r>
            <a:r>
              <a:rPr lang="en-US" altLang="ko-KR" sz="800" dirty="0" err="1"/>
              <a:t>endif</a:t>
            </a:r>
            <a:r>
              <a:rPr lang="en-US" altLang="ko-KR" sz="800" dirty="0"/>
              <a:t/>
            </a:r>
            <a:br>
              <a:rPr lang="en-US" altLang="ko-KR" sz="800" dirty="0"/>
            </a:br>
            <a:r>
              <a:rPr lang="en-US" altLang="ko-KR" sz="800" dirty="0"/>
              <a:t> FILEOS 0x4L</a:t>
            </a:r>
            <a:br>
              <a:rPr lang="en-US" altLang="ko-KR" sz="800" dirty="0"/>
            </a:br>
            <a:r>
              <a:rPr lang="en-US" altLang="ko-KR" sz="800" dirty="0"/>
              <a:t> FILETYPE 0x1L</a:t>
            </a:r>
            <a:br>
              <a:rPr lang="en-US" altLang="ko-KR" sz="800" dirty="0"/>
            </a:br>
            <a:r>
              <a:rPr lang="en-US" altLang="ko-KR" sz="800" dirty="0"/>
              <a:t> FILESUBTYPE 0x0L</a:t>
            </a:r>
            <a:br>
              <a:rPr lang="en-US" altLang="ko-KR" sz="800" dirty="0"/>
            </a:br>
            <a:r>
              <a:rPr lang="en-US" altLang="ko-KR" sz="800" dirty="0"/>
              <a:t>BEGIN</a:t>
            </a:r>
            <a:br>
              <a:rPr lang="en-US" altLang="ko-KR" sz="800" dirty="0"/>
            </a:br>
            <a:r>
              <a:rPr lang="en-US" altLang="ko-KR" sz="800" dirty="0"/>
              <a:t>    BLOCK "</a:t>
            </a:r>
            <a:r>
              <a:rPr lang="en-US" altLang="ko-KR" sz="800" dirty="0" err="1"/>
              <a:t>StringFileInfo</a:t>
            </a:r>
            <a:r>
              <a:rPr lang="en-US" altLang="ko-KR" sz="800" dirty="0"/>
              <a:t>"</a:t>
            </a:r>
            <a:br>
              <a:rPr lang="en-US" altLang="ko-KR" sz="800" dirty="0"/>
            </a:br>
            <a:r>
              <a:rPr lang="en-US" altLang="ko-KR" sz="800" dirty="0"/>
              <a:t>    BEGIN</a:t>
            </a:r>
            <a:br>
              <a:rPr lang="en-US" altLang="ko-KR" sz="800" dirty="0"/>
            </a:br>
            <a:r>
              <a:rPr lang="en-US" altLang="ko-KR" sz="800" dirty="0"/>
              <a:t>        BLOCK "000004b0"</a:t>
            </a:r>
            <a:br>
              <a:rPr lang="en-US" altLang="ko-KR" sz="800" dirty="0"/>
            </a:br>
            <a:r>
              <a:rPr lang="en-US" altLang="ko-KR" sz="800" dirty="0"/>
              <a:t>        BEGIN</a:t>
            </a:r>
            <a:br>
              <a:rPr lang="en-US" altLang="ko-KR" sz="800" dirty="0"/>
            </a:br>
            <a:r>
              <a:rPr lang="en-US" altLang="ko-KR" sz="800" dirty="0"/>
              <a:t>            VALUE "Comments", ""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CompanyName</a:t>
            </a:r>
            <a:r>
              <a:rPr lang="en-US" altLang="ko-KR" sz="800" dirty="0"/>
              <a:t>", "unknown"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FileDescription</a:t>
            </a:r>
            <a:r>
              <a:rPr lang="en-US" altLang="ko-KR" sz="800" dirty="0"/>
              <a:t>", ""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FileVersion</a:t>
            </a:r>
            <a:r>
              <a:rPr lang="en-US" altLang="ko-KR" sz="800" dirty="0"/>
              <a:t>", "1, 0, 0, 1"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InternalName</a:t>
            </a:r>
            <a:r>
              <a:rPr lang="en-US" altLang="ko-KR" sz="800" dirty="0"/>
              <a:t>", ""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LegalCopyright</a:t>
            </a:r>
            <a:r>
              <a:rPr lang="en-US" altLang="ko-KR" sz="800" dirty="0"/>
              <a:t>", "(C) Copyright 2008"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OriginalFilename</a:t>
            </a:r>
            <a:r>
              <a:rPr lang="en-US" altLang="ko-KR" sz="800" dirty="0"/>
              <a:t>", "test.exe"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ProductName</a:t>
            </a:r>
            <a:r>
              <a:rPr lang="en-US" altLang="ko-KR" sz="800" dirty="0"/>
              <a:t>", "Application"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ProductVersion</a:t>
            </a:r>
            <a:r>
              <a:rPr lang="en-US" altLang="ko-KR" sz="800" dirty="0"/>
              <a:t>", "1, 0, 0, 1"</a:t>
            </a:r>
            <a:br>
              <a:rPr lang="en-US" altLang="ko-KR" sz="800" dirty="0"/>
            </a:br>
            <a:r>
              <a:rPr lang="en-US" altLang="ko-KR" sz="800" dirty="0"/>
              <a:t>        END</a:t>
            </a:r>
            <a:br>
              <a:rPr lang="en-US" altLang="ko-KR" sz="800" dirty="0"/>
            </a:br>
            <a:r>
              <a:rPr lang="en-US" altLang="ko-KR" sz="800" dirty="0" err="1" smtClean="0"/>
              <a:t>END</a:t>
            </a:r>
            <a:endParaRPr lang="en-US" altLang="ko-KR" sz="800" dirty="0"/>
          </a:p>
        </p:txBody>
      </p:sp>
    </p:spTree>
    <p:extLst>
      <p:ext uri="{BB962C8B-B14F-4D97-AF65-F5344CB8AC3E}">
        <p14:creationId xmlns:p14="http://schemas.microsoft.com/office/powerpoint/2010/main" val="172594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res\Project.rc2 </a:t>
            </a:r>
            <a:r>
              <a:rPr lang="ko-KR" altLang="en-US" dirty="0" smtClean="0"/>
              <a:t>파일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sz="1100" dirty="0" smtClean="0"/>
              <a:t>방법 </a:t>
            </a:r>
            <a:r>
              <a:rPr lang="en-US" altLang="ko-KR" sz="1100" dirty="0" smtClean="0"/>
              <a:t>1 : </a:t>
            </a:r>
            <a:r>
              <a:rPr lang="ko-KR" altLang="en-US" sz="1100" dirty="0" smtClean="0"/>
              <a:t>동봉된 </a:t>
            </a:r>
            <a:r>
              <a:rPr lang="en-US" altLang="ko-KR" sz="1100" dirty="0" smtClean="0"/>
              <a:t>“SampleProject.rc2” </a:t>
            </a:r>
            <a:r>
              <a:rPr lang="ko-KR" altLang="en-US" sz="1100" dirty="0" smtClean="0"/>
              <a:t>파일을 적당히 편집 후 </a:t>
            </a:r>
            <a:r>
              <a:rPr lang="en-US" altLang="ko-KR" sz="1100" dirty="0" smtClean="0"/>
              <a:t>“Project.rc2” </a:t>
            </a:r>
            <a:r>
              <a:rPr lang="ko-KR" altLang="en-US" sz="1100" dirty="0" smtClean="0"/>
              <a:t>파일로 이름 변경</a:t>
            </a:r>
            <a:endParaRPr lang="en-US" altLang="ko-KR" sz="1100" dirty="0" smtClean="0"/>
          </a:p>
          <a:p>
            <a:r>
              <a:rPr lang="ko-KR" altLang="en-US" sz="1100" dirty="0" smtClean="0"/>
              <a:t>방법 </a:t>
            </a:r>
            <a:r>
              <a:rPr lang="en-US" altLang="ko-KR" sz="1100" dirty="0" smtClean="0"/>
              <a:t>2 : Project.rc2 </a:t>
            </a:r>
            <a:r>
              <a:rPr lang="ko-KR" altLang="en-US" sz="1100" dirty="0" smtClean="0"/>
              <a:t>파일에 아래 내용 추가</a:t>
            </a:r>
            <a:r>
              <a:rPr lang="en-US" altLang="ko-KR" sz="1100" dirty="0" smtClean="0"/>
              <a:t>.</a:t>
            </a:r>
            <a:endParaRPr lang="ko-KR" alt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2132856"/>
            <a:ext cx="4680520" cy="42780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800" dirty="0"/>
              <a:t>/////////////////////////////////////////////////////////////////////////////</a:t>
            </a:r>
            <a:br>
              <a:rPr lang="en-US" altLang="ko-KR" sz="800" dirty="0"/>
            </a:br>
            <a:r>
              <a:rPr lang="en-US" altLang="ko-KR" sz="800" dirty="0"/>
              <a:t>//</a:t>
            </a:r>
            <a:br>
              <a:rPr lang="en-US" altLang="ko-KR" sz="800" dirty="0"/>
            </a:br>
            <a:r>
              <a:rPr lang="en-US" altLang="ko-KR" sz="800" dirty="0"/>
              <a:t>// Version</a:t>
            </a:r>
            <a:br>
              <a:rPr lang="en-US" altLang="ko-KR" sz="800" dirty="0"/>
            </a:br>
            <a:r>
              <a:rPr lang="en-US" altLang="ko-KR" sz="800" dirty="0"/>
              <a:t>//</a:t>
            </a:r>
            <a:br>
              <a:rPr lang="en-US" altLang="ko-KR" sz="800" dirty="0"/>
            </a:br>
            <a:r>
              <a:rPr lang="en-US" altLang="ko-KR" sz="800" dirty="0"/>
              <a:t>#include "</a:t>
            </a:r>
            <a:r>
              <a:rPr lang="en-US" altLang="ko-KR" sz="800" dirty="0" err="1"/>
              <a:t>version.ver</a:t>
            </a:r>
            <a:r>
              <a:rPr lang="en-US" altLang="ko-KR" sz="800" dirty="0"/>
              <a:t>"</a:t>
            </a:r>
          </a:p>
          <a:p>
            <a:r>
              <a:rPr lang="en-US" altLang="ko-KR" sz="800" dirty="0"/>
              <a:t>VS_VERSION_INFO VERSIONINFO</a:t>
            </a:r>
            <a:br>
              <a:rPr lang="en-US" altLang="ko-KR" sz="800" dirty="0"/>
            </a:br>
            <a:r>
              <a:rPr lang="en-US" altLang="ko-KR" sz="800" dirty="0"/>
              <a:t> FILEVERSION VERSION_NUMBER</a:t>
            </a:r>
            <a:br>
              <a:rPr lang="en-US" altLang="ko-KR" sz="800" dirty="0"/>
            </a:br>
            <a:r>
              <a:rPr lang="en-US" altLang="ko-KR" sz="800" dirty="0"/>
              <a:t> PRODUCTVERSION VERSION_NUMBER</a:t>
            </a:r>
            <a:br>
              <a:rPr lang="en-US" altLang="ko-KR" sz="800" dirty="0"/>
            </a:br>
            <a:r>
              <a:rPr lang="en-US" altLang="ko-KR" sz="800" dirty="0"/>
              <a:t> FILEFLAGSMASK 0x17L</a:t>
            </a:r>
            <a:br>
              <a:rPr lang="en-US" altLang="ko-KR" sz="800" dirty="0"/>
            </a:br>
            <a:r>
              <a:rPr lang="en-US" altLang="ko-KR" sz="800" dirty="0"/>
              <a:t>#</a:t>
            </a:r>
            <a:r>
              <a:rPr lang="en-US" altLang="ko-KR" sz="800" dirty="0" err="1"/>
              <a:t>ifdef</a:t>
            </a:r>
            <a:r>
              <a:rPr lang="en-US" altLang="ko-KR" sz="800" dirty="0"/>
              <a:t> _DEBUG</a:t>
            </a:r>
            <a:br>
              <a:rPr lang="en-US" altLang="ko-KR" sz="800" dirty="0"/>
            </a:br>
            <a:r>
              <a:rPr lang="en-US" altLang="ko-KR" sz="800" dirty="0"/>
              <a:t> FILEFLAGS 0x1L</a:t>
            </a:r>
            <a:br>
              <a:rPr lang="en-US" altLang="ko-KR" sz="800" dirty="0"/>
            </a:br>
            <a:r>
              <a:rPr lang="en-US" altLang="ko-KR" sz="800" dirty="0"/>
              <a:t>#else</a:t>
            </a:r>
            <a:br>
              <a:rPr lang="en-US" altLang="ko-KR" sz="800" dirty="0"/>
            </a:br>
            <a:r>
              <a:rPr lang="en-US" altLang="ko-KR" sz="800" dirty="0"/>
              <a:t> FILEFLAGS 0x0L</a:t>
            </a:r>
            <a:br>
              <a:rPr lang="en-US" altLang="ko-KR" sz="800" dirty="0"/>
            </a:br>
            <a:r>
              <a:rPr lang="en-US" altLang="ko-KR" sz="800" dirty="0"/>
              <a:t>#</a:t>
            </a:r>
            <a:r>
              <a:rPr lang="en-US" altLang="ko-KR" sz="800" dirty="0" err="1"/>
              <a:t>endif</a:t>
            </a:r>
            <a:r>
              <a:rPr lang="en-US" altLang="ko-KR" sz="800" dirty="0"/>
              <a:t/>
            </a:r>
            <a:br>
              <a:rPr lang="en-US" altLang="ko-KR" sz="800" dirty="0"/>
            </a:br>
            <a:r>
              <a:rPr lang="en-US" altLang="ko-KR" sz="800" dirty="0"/>
              <a:t> FILEOS 0x4L</a:t>
            </a:r>
            <a:br>
              <a:rPr lang="en-US" altLang="ko-KR" sz="800" dirty="0"/>
            </a:br>
            <a:r>
              <a:rPr lang="en-US" altLang="ko-KR" sz="800" dirty="0"/>
              <a:t> FILETYPE 0x1L</a:t>
            </a:r>
            <a:br>
              <a:rPr lang="en-US" altLang="ko-KR" sz="800" dirty="0"/>
            </a:br>
            <a:r>
              <a:rPr lang="en-US" altLang="ko-KR" sz="800" dirty="0"/>
              <a:t> FILESUBTYPE 0x0L</a:t>
            </a:r>
            <a:br>
              <a:rPr lang="en-US" altLang="ko-KR" sz="800" dirty="0"/>
            </a:br>
            <a:r>
              <a:rPr lang="en-US" altLang="ko-KR" sz="800" dirty="0"/>
              <a:t>BEGIN</a:t>
            </a:r>
            <a:br>
              <a:rPr lang="en-US" altLang="ko-KR" sz="800" dirty="0"/>
            </a:br>
            <a:r>
              <a:rPr lang="en-US" altLang="ko-KR" sz="800" dirty="0"/>
              <a:t>    BLOCK "</a:t>
            </a:r>
            <a:r>
              <a:rPr lang="en-US" altLang="ko-KR" sz="800" dirty="0" err="1"/>
              <a:t>StringFileInfo</a:t>
            </a:r>
            <a:r>
              <a:rPr lang="en-US" altLang="ko-KR" sz="800" dirty="0"/>
              <a:t>"</a:t>
            </a:r>
            <a:br>
              <a:rPr lang="en-US" altLang="ko-KR" sz="800" dirty="0"/>
            </a:br>
            <a:r>
              <a:rPr lang="en-US" altLang="ko-KR" sz="800" dirty="0"/>
              <a:t>    BEGIN</a:t>
            </a:r>
            <a:br>
              <a:rPr lang="en-US" altLang="ko-KR" sz="800" dirty="0"/>
            </a:br>
            <a:r>
              <a:rPr lang="en-US" altLang="ko-KR" sz="800" dirty="0"/>
              <a:t>        BLOCK "000004b0"</a:t>
            </a:r>
            <a:br>
              <a:rPr lang="en-US" altLang="ko-KR" sz="800" dirty="0"/>
            </a:br>
            <a:r>
              <a:rPr lang="en-US" altLang="ko-KR" sz="800" dirty="0"/>
              <a:t>        BEGIN</a:t>
            </a:r>
            <a:br>
              <a:rPr lang="en-US" altLang="ko-KR" sz="800" dirty="0"/>
            </a:br>
            <a:r>
              <a:rPr lang="en-US" altLang="ko-KR" sz="800" dirty="0"/>
              <a:t>            VALUE "Build Date", VERSION_BUILD_DATE_TIME "\0"</a:t>
            </a:r>
            <a:br>
              <a:rPr lang="en-US" altLang="ko-KR" sz="800" dirty="0"/>
            </a:br>
            <a:r>
              <a:rPr lang="en-US" altLang="ko-KR" sz="800" dirty="0"/>
              <a:t>            VALUE "Comments", ""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CompanyName</a:t>
            </a:r>
            <a:r>
              <a:rPr lang="en-US" altLang="ko-KR" sz="800" dirty="0"/>
              <a:t>", VERSION_COMPANY "\0"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FileDescription</a:t>
            </a:r>
            <a:r>
              <a:rPr lang="en-US" altLang="ko-KR" sz="800" dirty="0"/>
              <a:t>", "Application"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FileVersion</a:t>
            </a:r>
            <a:r>
              <a:rPr lang="en-US" altLang="ko-KR" sz="800" dirty="0"/>
              <a:t>", VERSION_STRING "\0"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InternalName</a:t>
            </a:r>
            <a:r>
              <a:rPr lang="en-US" altLang="ko-KR" sz="800" dirty="0"/>
              <a:t>", ""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LegalCopyright</a:t>
            </a:r>
            <a:r>
              <a:rPr lang="en-US" altLang="ko-KR" sz="800" dirty="0"/>
              <a:t>", VERSION_COPYRIGHT "\0"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OriginalFilename</a:t>
            </a:r>
            <a:r>
              <a:rPr lang="en-US" altLang="ko-KR" sz="800" dirty="0"/>
              <a:t>", "test.exe"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ProductName</a:t>
            </a:r>
            <a:r>
              <a:rPr lang="en-US" altLang="ko-KR" sz="800" dirty="0"/>
              <a:t>", " Application"</a:t>
            </a:r>
            <a:br>
              <a:rPr lang="en-US" altLang="ko-KR" sz="800" dirty="0"/>
            </a:br>
            <a:r>
              <a:rPr lang="en-US" altLang="ko-KR" sz="800" dirty="0"/>
              <a:t>            VALUE "</a:t>
            </a:r>
            <a:r>
              <a:rPr lang="en-US" altLang="ko-KR" sz="800" dirty="0" err="1"/>
              <a:t>ProductVersion</a:t>
            </a:r>
            <a:r>
              <a:rPr lang="en-US" altLang="ko-KR" sz="800" dirty="0"/>
              <a:t>", VERSION_STRING "\0"</a:t>
            </a:r>
            <a:br>
              <a:rPr lang="en-US" altLang="ko-KR" sz="800" dirty="0"/>
            </a:br>
            <a:r>
              <a:rPr lang="en-US" altLang="ko-KR" sz="800" dirty="0"/>
              <a:t>        END</a:t>
            </a:r>
            <a:br>
              <a:rPr lang="en-US" altLang="ko-KR" sz="800" dirty="0"/>
            </a:br>
            <a:r>
              <a:rPr lang="en-US" altLang="ko-KR" sz="800" dirty="0" err="1"/>
              <a:t>END</a:t>
            </a:r>
            <a:endParaRPr lang="en-US" altLang="ko-KR" sz="800" dirty="0"/>
          </a:p>
        </p:txBody>
      </p:sp>
    </p:spTree>
    <p:extLst>
      <p:ext uri="{BB962C8B-B14F-4D97-AF65-F5344CB8AC3E}">
        <p14:creationId xmlns:p14="http://schemas.microsoft.com/office/powerpoint/2010/main" val="722269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프로젝트 속성 변경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lang="ko-KR" altLang="en-US" sz="2000" dirty="0" smtClean="0"/>
              <a:t>프로젝트의 </a:t>
            </a:r>
            <a:r>
              <a:rPr lang="en-US" altLang="ko-KR" sz="2000" dirty="0" smtClean="0"/>
              <a:t>Pre-link step </a:t>
            </a:r>
            <a:r>
              <a:rPr lang="ko-KR" altLang="en-US" sz="2000" dirty="0" err="1" smtClean="0"/>
              <a:t>빌드</a:t>
            </a:r>
            <a:r>
              <a:rPr lang="ko-KR" altLang="en-US" sz="2000" dirty="0" smtClean="0"/>
              <a:t> 이벤트에 다음 내용 추가</a:t>
            </a:r>
            <a:r>
              <a:rPr lang="en-US" altLang="ko-KR" sz="2000" dirty="0" smtClean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5507" y="1729408"/>
            <a:ext cx="830317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makeversion.exe -</a:t>
            </a:r>
            <a:r>
              <a:rPr lang="en-US" altLang="ko-KR" dirty="0" err="1" smtClean="0"/>
              <a:t>inc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version.ver</a:t>
            </a:r>
            <a:endParaRPr lang="en-US" altLang="ko-KR" dirty="0" smtClean="0"/>
          </a:p>
          <a:p>
            <a:r>
              <a:rPr lang="en-US" altLang="ko-KR" dirty="0" smtClean="0"/>
              <a:t>rc.exe /l 0x412 /</a:t>
            </a:r>
            <a:r>
              <a:rPr lang="en-US" altLang="ko-KR" dirty="0" err="1" smtClean="0"/>
              <a:t>fo</a:t>
            </a:r>
            <a:r>
              <a:rPr lang="en-US" altLang="ko-KR" dirty="0" smtClean="0"/>
              <a:t>"..\</a:t>
            </a:r>
            <a:r>
              <a:rPr lang="en-US" altLang="ko-KR" dirty="0" err="1" smtClean="0"/>
              <a:t>objs</a:t>
            </a:r>
            <a:r>
              <a:rPr lang="en-US" altLang="ko-KR" dirty="0" smtClean="0"/>
              <a:t>/Project.res" /d "NDEBUG" /d "_AFXDLL"  “</a:t>
            </a:r>
            <a:r>
              <a:rPr lang="en-US" altLang="ko-KR" dirty="0" err="1" smtClean="0"/>
              <a:t>Project.rc</a:t>
            </a:r>
            <a:r>
              <a:rPr lang="en-US" altLang="ko-KR" dirty="0" smtClean="0"/>
              <a:t>"</a:t>
            </a:r>
            <a:endParaRPr lang="ko-KR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507" y="2564904"/>
            <a:ext cx="3914775" cy="405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꺾인 연결선 5"/>
          <p:cNvCxnSpPr/>
          <p:nvPr/>
        </p:nvCxnSpPr>
        <p:spPr>
          <a:xfrm flipV="1">
            <a:off x="3851920" y="2564904"/>
            <a:ext cx="3456384" cy="3240360"/>
          </a:xfrm>
          <a:prstGeom prst="bentConnector3">
            <a:avLst>
              <a:gd name="adj1" fmla="val 10006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67100" y="4725144"/>
            <a:ext cx="40254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Resources </a:t>
            </a:r>
            <a:r>
              <a:rPr lang="ko-KR" altLang="en-US" dirty="0" smtClean="0"/>
              <a:t>탭의 내용을 가져온다</a:t>
            </a:r>
            <a:r>
              <a:rPr lang="en-US" altLang="ko-KR" dirty="0" smtClean="0"/>
              <a:t>.</a:t>
            </a:r>
          </a:p>
          <a:p>
            <a:r>
              <a:rPr lang="ko-KR" altLang="en-US" dirty="0" smtClean="0"/>
              <a:t>이는</a:t>
            </a:r>
            <a:r>
              <a:rPr lang="en-US" altLang="ko-KR" dirty="0" smtClean="0"/>
              <a:t>, </a:t>
            </a:r>
            <a:r>
              <a:rPr lang="ko-KR" altLang="en-US" dirty="0" smtClean="0"/>
              <a:t>리소스를 수동으로 컴파일 하는</a:t>
            </a:r>
            <a:endParaRPr lang="en-US" altLang="ko-KR" dirty="0" smtClean="0"/>
          </a:p>
          <a:p>
            <a:r>
              <a:rPr lang="ko-KR" altLang="en-US" dirty="0" smtClean="0"/>
              <a:t> 방법이다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1283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makeversion.exe </a:t>
            </a:r>
            <a:r>
              <a:rPr lang="ko-KR" altLang="en-US" dirty="0" smtClean="0"/>
              <a:t>옵션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dirty="0" smtClean="0"/>
              <a:t>1. </a:t>
            </a:r>
            <a:r>
              <a:rPr lang="en-US" altLang="ko-KR" dirty="0" err="1" smtClean="0"/>
              <a:t>version.ver</a:t>
            </a:r>
            <a:r>
              <a:rPr lang="en-US" altLang="ko-KR" dirty="0" smtClean="0"/>
              <a:t> </a:t>
            </a:r>
            <a:r>
              <a:rPr lang="ko-KR" altLang="en-US" dirty="0" smtClean="0"/>
              <a:t>파일을 자동 생성하려면</a:t>
            </a:r>
            <a:endParaRPr lang="en-US" altLang="ko-KR" dirty="0" smtClean="0"/>
          </a:p>
          <a:p>
            <a:pPr lvl="1"/>
            <a:r>
              <a:rPr lang="en-US" altLang="ko-KR" dirty="0" err="1"/>
              <a:t>makeverion</a:t>
            </a:r>
            <a:r>
              <a:rPr lang="en-US" altLang="ko-KR" dirty="0"/>
              <a:t> </a:t>
            </a:r>
            <a:r>
              <a:rPr lang="en-US" altLang="ko-KR" dirty="0" smtClean="0"/>
              <a:t>–g</a:t>
            </a:r>
          </a:p>
          <a:p>
            <a:pPr marL="457200" lvl="1" indent="0">
              <a:buNone/>
            </a:pP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 smtClean="0"/>
              <a:t>2. </a:t>
            </a:r>
            <a:r>
              <a:rPr lang="ko-KR" altLang="en-US" dirty="0" smtClean="0"/>
              <a:t>자동 </a:t>
            </a:r>
            <a:r>
              <a:rPr lang="ko-KR" altLang="en-US" dirty="0" err="1" smtClean="0"/>
              <a:t>빌드</a:t>
            </a:r>
            <a:r>
              <a:rPr lang="ko-KR" altLang="en-US" dirty="0" smtClean="0"/>
              <a:t> 증가 옵션</a:t>
            </a:r>
            <a:r>
              <a:rPr lang="en-US" altLang="ko-KR" dirty="0" smtClean="0"/>
              <a:t> 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:Release </a:t>
            </a:r>
            <a:r>
              <a:rPr lang="ko-KR" altLang="en-US" dirty="0" smtClean="0"/>
              <a:t>모드</a:t>
            </a:r>
            <a:r>
              <a:rPr lang="en-US" altLang="ko-KR" dirty="0" smtClean="0"/>
              <a:t>)</a:t>
            </a:r>
            <a:endParaRPr lang="en-US" altLang="ko-KR" dirty="0" smtClean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en-US" altLang="ko-KR" dirty="0" smtClean="0"/>
              <a:t>   </a:t>
            </a:r>
            <a:r>
              <a:rPr lang="en-US" altLang="ko-KR" sz="2000" dirty="0"/>
              <a:t>..\</a:t>
            </a:r>
            <a:r>
              <a:rPr lang="en-US" altLang="ko-KR" sz="2000" dirty="0" smtClean="0"/>
              <a:t>version\</a:t>
            </a:r>
            <a:r>
              <a:rPr lang="en-US" altLang="ko-KR" sz="2000" dirty="0" err="1" smtClean="0"/>
              <a:t>makeversion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-</a:t>
            </a:r>
            <a:r>
              <a:rPr lang="en-US" altLang="ko-KR" sz="2000" dirty="0" err="1" smtClean="0"/>
              <a:t>inc</a:t>
            </a:r>
            <a:r>
              <a:rPr lang="en-US" altLang="ko-KR" sz="2000" dirty="0" smtClean="0"/>
              <a:t> </a:t>
            </a:r>
            <a:r>
              <a:rPr lang="en-US" altLang="ko-KR" sz="2000" dirty="0"/>
              <a:t>$(</a:t>
            </a:r>
            <a:r>
              <a:rPr lang="en-US" altLang="ko-KR" sz="2000" dirty="0" err="1"/>
              <a:t>ProjectDir</a:t>
            </a:r>
            <a:r>
              <a:rPr lang="en-US" altLang="ko-KR" sz="2000" dirty="0"/>
              <a:t>)\</a:t>
            </a:r>
            <a:r>
              <a:rPr lang="en-US" altLang="ko-KR" sz="2000" dirty="0" err="1" smtClean="0"/>
              <a:t>version.ver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/>
          </a:p>
          <a:p>
            <a:pPr marL="0" indent="0">
              <a:buNone/>
            </a:pPr>
            <a:r>
              <a:rPr lang="en-US" altLang="ko-KR" dirty="0" smtClean="0"/>
              <a:t>3. </a:t>
            </a:r>
            <a:r>
              <a:rPr lang="ko-KR" altLang="en-US" dirty="0" smtClean="0"/>
              <a:t>자동 </a:t>
            </a:r>
            <a:r>
              <a:rPr lang="ko-KR" altLang="en-US" dirty="0" err="1" smtClean="0"/>
              <a:t>빌드</a:t>
            </a:r>
            <a:r>
              <a:rPr lang="ko-KR" altLang="en-US" dirty="0" smtClean="0"/>
              <a:t> 하지 않기</a:t>
            </a:r>
            <a:r>
              <a:rPr lang="en-US" altLang="ko-KR" dirty="0" smtClean="0"/>
              <a:t>(</a:t>
            </a:r>
            <a:r>
              <a:rPr lang="ko-KR" altLang="en-US" dirty="0" smtClean="0"/>
              <a:t>예</a:t>
            </a:r>
            <a:r>
              <a:rPr lang="en-US" altLang="ko-KR" dirty="0" smtClean="0"/>
              <a:t>:DEBUG </a:t>
            </a:r>
            <a:r>
              <a:rPr lang="ko-KR" altLang="en-US" dirty="0" smtClean="0"/>
              <a:t>모드</a:t>
            </a:r>
            <a:r>
              <a:rPr lang="en-US" altLang="ko-KR" dirty="0" smtClean="0"/>
              <a:t>)</a:t>
            </a:r>
          </a:p>
          <a:p>
            <a:pPr marL="0" indent="0">
              <a:buNone/>
            </a:pPr>
            <a:r>
              <a:rPr lang="en-US" altLang="ko-KR" sz="2000" dirty="0" smtClean="0"/>
              <a:t>       ..\version\</a:t>
            </a:r>
            <a:r>
              <a:rPr lang="en-US" altLang="ko-KR" sz="2000" dirty="0" err="1" smtClean="0"/>
              <a:t>makeversion</a:t>
            </a:r>
            <a:r>
              <a:rPr lang="en-US" altLang="ko-KR" sz="2000" dirty="0" smtClean="0"/>
              <a:t>  $(</a:t>
            </a:r>
            <a:r>
              <a:rPr lang="en-US" altLang="ko-KR" sz="2000" dirty="0" err="1" smtClean="0"/>
              <a:t>ProjectDir</a:t>
            </a:r>
            <a:r>
              <a:rPr lang="en-US" altLang="ko-KR" sz="2000" dirty="0" smtClean="0"/>
              <a:t>)\</a:t>
            </a:r>
            <a:r>
              <a:rPr lang="en-US" altLang="ko-KR" sz="2000" dirty="0" err="1" smtClean="0"/>
              <a:t>version.ver</a:t>
            </a:r>
            <a:endParaRPr lang="en-US" altLang="ko-KR" sz="2000" dirty="0" smtClean="0"/>
          </a:p>
        </p:txBody>
      </p:sp>
    </p:spTree>
    <p:extLst>
      <p:ext uri="{BB962C8B-B14F-4D97-AF65-F5344CB8AC3E}">
        <p14:creationId xmlns:p14="http://schemas.microsoft.com/office/powerpoint/2010/main" val="4129363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187</Words>
  <Application>Microsoft Office PowerPoint</Application>
  <PresentationFormat>화면 슬라이드 쇼(4:3)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Office 테마</vt:lpstr>
      <vt:lpstr>VC6용 자동 빌드넘버 증가</vt:lpstr>
      <vt:lpstr>makeversion.exe</vt:lpstr>
      <vt:lpstr>Project.rc 파일 편집</vt:lpstr>
      <vt:lpstr>res\Project.rc2 파일 편집</vt:lpstr>
      <vt:lpstr>프로젝트 속성 변경</vt:lpstr>
      <vt:lpstr>makeversion.exe 옵션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VC6용 자동 빌드넘버 증가</dc:title>
  <dc:creator>tri</dc:creator>
  <cp:lastModifiedBy>tri</cp:lastModifiedBy>
  <cp:revision>4</cp:revision>
  <dcterms:created xsi:type="dcterms:W3CDTF">2012-08-14T16:46:11Z</dcterms:created>
  <dcterms:modified xsi:type="dcterms:W3CDTF">2012-08-14T17:06:37Z</dcterms:modified>
</cp:coreProperties>
</file>